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A08A-2AEF-4A9D-A403-21AA5864345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956F-0FA8-4C3B-BE2B-67E1C40B7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A08A-2AEF-4A9D-A403-21AA5864345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956F-0FA8-4C3B-BE2B-67E1C40B7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A08A-2AEF-4A9D-A403-21AA5864345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956F-0FA8-4C3B-BE2B-67E1C40B7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A08A-2AEF-4A9D-A403-21AA5864345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956F-0FA8-4C3B-BE2B-67E1C40B7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A08A-2AEF-4A9D-A403-21AA5864345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956F-0FA8-4C3B-BE2B-67E1C40B7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A08A-2AEF-4A9D-A403-21AA5864345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956F-0FA8-4C3B-BE2B-67E1C40B7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A08A-2AEF-4A9D-A403-21AA5864345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956F-0FA8-4C3B-BE2B-67E1C40B7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A08A-2AEF-4A9D-A403-21AA5864345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956F-0FA8-4C3B-BE2B-67E1C40B7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A08A-2AEF-4A9D-A403-21AA5864345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956F-0FA8-4C3B-BE2B-67E1C40B7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A08A-2AEF-4A9D-A403-21AA5864345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956F-0FA8-4C3B-BE2B-67E1C40B7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A08A-2AEF-4A9D-A403-21AA5864345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956F-0FA8-4C3B-BE2B-67E1C40B7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9A08A-2AEF-4A9D-A403-21AA58643453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956F-0FA8-4C3B-BE2B-67E1C40B72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452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1462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803" y="0"/>
            <a:ext cx="12224803" cy="686371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lide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737" y="0"/>
            <a:ext cx="12223737" cy="686311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7362" y="-13891"/>
            <a:ext cx="12239361" cy="687189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14621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621" y="0"/>
            <a:ext cx="12214621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8421" y="0"/>
            <a:ext cx="12240421" cy="687248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-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1462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-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1462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-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8421" y="0"/>
            <a:ext cx="12240421" cy="687248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shefali.singh</dc:creator>
  <cp:lastModifiedBy>prithvi singh</cp:lastModifiedBy>
  <cp:revision>2</cp:revision>
  <dcterms:created xsi:type="dcterms:W3CDTF">2016-09-29T08:04:11Z</dcterms:created>
  <dcterms:modified xsi:type="dcterms:W3CDTF">2016-09-29T08:28:13Z</dcterms:modified>
</cp:coreProperties>
</file>